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strictFirstAndLastChars="0" saveSubsetFonts="1">
  <p:sldMasterIdLst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4" name="Shape 64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6" name="Shape 126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2" name="Shape 132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8" name="Shape 138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4" name="Shape 144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0" name="Shape 150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6" name="Shape 156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2" name="Shape 162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Shape 16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4" name="Shape 174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8" name="Shape 188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Shape 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8" name="Shape 198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9" name="Shape 209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5" name="Shape 215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1" name="Shape 221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7" name="Shape 227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3" name="Shape 233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9" name="Shape 239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45" name="Shape 245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Shape 2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6" name="Shape 256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6" name="Shape 76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2" name="Shape 82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Shape 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Shape 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0" name="Shape 100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Shape 11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415611" y="992766"/>
            <a:ext cx="11360700" cy="2736900"/>
          </a:xfrm>
          <a:prstGeom prst="rect">
            <a:avLst/>
          </a:prstGeom>
        </p:spPr>
        <p:txBody>
          <a:bodyPr anchorCtr="0" anchor="b" bIns="121900" lIns="121900" rIns="121900" tIns="121900"/>
          <a:lstStyle>
            <a:lvl1pPr lvl="0" algn="ctr">
              <a:spcBef>
                <a:spcPts val="0"/>
              </a:spcBef>
              <a:buSzPct val="100000"/>
              <a:defRPr sz="6900"/>
            </a:lvl1pPr>
            <a:lvl2pPr lvl="1" algn="ctr">
              <a:spcBef>
                <a:spcPts val="0"/>
              </a:spcBef>
              <a:buSzPct val="100000"/>
              <a:defRPr sz="6900"/>
            </a:lvl2pPr>
            <a:lvl3pPr lvl="2" algn="ctr">
              <a:spcBef>
                <a:spcPts val="0"/>
              </a:spcBef>
              <a:buSzPct val="100000"/>
              <a:defRPr sz="6900"/>
            </a:lvl3pPr>
            <a:lvl4pPr lvl="3" algn="ctr">
              <a:spcBef>
                <a:spcPts val="0"/>
              </a:spcBef>
              <a:buSzPct val="100000"/>
              <a:defRPr sz="6900"/>
            </a:lvl4pPr>
            <a:lvl5pPr lvl="4" algn="ctr">
              <a:spcBef>
                <a:spcPts val="0"/>
              </a:spcBef>
              <a:buSzPct val="100000"/>
              <a:defRPr sz="6900"/>
            </a:lvl5pPr>
            <a:lvl6pPr lvl="5" algn="ctr">
              <a:spcBef>
                <a:spcPts val="0"/>
              </a:spcBef>
              <a:buSzPct val="100000"/>
              <a:defRPr sz="6900"/>
            </a:lvl6pPr>
            <a:lvl7pPr lvl="6" algn="ctr">
              <a:spcBef>
                <a:spcPts val="0"/>
              </a:spcBef>
              <a:buSzPct val="100000"/>
              <a:defRPr sz="6900"/>
            </a:lvl7pPr>
            <a:lvl8pPr lvl="7" algn="ctr">
              <a:spcBef>
                <a:spcPts val="0"/>
              </a:spcBef>
              <a:buSzPct val="100000"/>
              <a:defRPr sz="6900"/>
            </a:lvl8pPr>
            <a:lvl9pPr lvl="8" algn="ctr">
              <a:spcBef>
                <a:spcPts val="0"/>
              </a:spcBef>
              <a:buSzPct val="100000"/>
              <a:defRPr sz="69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415600" y="3778833"/>
            <a:ext cx="11360700" cy="1056900"/>
          </a:xfrm>
          <a:prstGeom prst="rect">
            <a:avLst/>
          </a:prstGeom>
        </p:spPr>
        <p:txBody>
          <a:bodyPr anchorCtr="0" anchor="t" bIns="121900" lIns="121900" rIns="121900" tIns="12190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3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3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3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3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3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3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3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3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37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rIns="121900" tIns="12190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415600" y="1474833"/>
            <a:ext cx="11360700" cy="2618100"/>
          </a:xfrm>
          <a:prstGeom prst="rect">
            <a:avLst/>
          </a:prstGeom>
        </p:spPr>
        <p:txBody>
          <a:bodyPr anchorCtr="0" anchor="b" bIns="121900" lIns="121900" rIns="121900" tIns="121900"/>
          <a:lstStyle>
            <a:lvl1pPr lvl="0" algn="ctr">
              <a:spcBef>
                <a:spcPts val="0"/>
              </a:spcBef>
              <a:buSzPct val="100000"/>
              <a:defRPr sz="16000"/>
            </a:lvl1pPr>
            <a:lvl2pPr lvl="1" algn="ctr">
              <a:spcBef>
                <a:spcPts val="0"/>
              </a:spcBef>
              <a:buSzPct val="100000"/>
              <a:defRPr sz="16000"/>
            </a:lvl2pPr>
            <a:lvl3pPr lvl="2" algn="ctr">
              <a:spcBef>
                <a:spcPts val="0"/>
              </a:spcBef>
              <a:buSzPct val="100000"/>
              <a:defRPr sz="16000"/>
            </a:lvl3pPr>
            <a:lvl4pPr lvl="3" algn="ctr">
              <a:spcBef>
                <a:spcPts val="0"/>
              </a:spcBef>
              <a:buSzPct val="100000"/>
              <a:defRPr sz="16000"/>
            </a:lvl4pPr>
            <a:lvl5pPr lvl="4" algn="ctr">
              <a:spcBef>
                <a:spcPts val="0"/>
              </a:spcBef>
              <a:buSzPct val="100000"/>
              <a:defRPr sz="16000"/>
            </a:lvl5pPr>
            <a:lvl6pPr lvl="5" algn="ctr">
              <a:spcBef>
                <a:spcPts val="0"/>
              </a:spcBef>
              <a:buSzPct val="100000"/>
              <a:defRPr sz="16000"/>
            </a:lvl6pPr>
            <a:lvl7pPr lvl="6" algn="ctr">
              <a:spcBef>
                <a:spcPts val="0"/>
              </a:spcBef>
              <a:buSzPct val="100000"/>
              <a:defRPr sz="16000"/>
            </a:lvl7pPr>
            <a:lvl8pPr lvl="7" algn="ctr">
              <a:spcBef>
                <a:spcPts val="0"/>
              </a:spcBef>
              <a:buSzPct val="100000"/>
              <a:defRPr sz="16000"/>
            </a:lvl8pPr>
            <a:lvl9pPr lvl="8" algn="ctr">
              <a:spcBef>
                <a:spcPts val="0"/>
              </a:spcBef>
              <a:buSzPct val="100000"/>
              <a:defRPr sz="160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415600" y="4202966"/>
            <a:ext cx="11360700" cy="1734300"/>
          </a:xfrm>
          <a:prstGeom prst="rect">
            <a:avLst/>
          </a:prstGeom>
        </p:spPr>
        <p:txBody>
          <a:bodyPr anchorCtr="0" anchor="t" bIns="121900" lIns="121900" rIns="121900" tIns="121900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rIns="121900" tIns="12190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rIns="121900" tIns="12190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">
  <p:cSld name="標題及物件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rIns="121900" tIns="121900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buNone/>
              <a:defRPr sz="1800"/>
            </a:lvl2pPr>
            <a:lvl3pPr indent="0" lvl="2" rtl="0">
              <a:spcBef>
                <a:spcPts val="0"/>
              </a:spcBef>
              <a:buNone/>
              <a:defRPr sz="1800"/>
            </a:lvl3pPr>
            <a:lvl4pPr indent="0" lvl="3" rtl="0">
              <a:spcBef>
                <a:spcPts val="0"/>
              </a:spcBef>
              <a:buNone/>
              <a:defRPr sz="1800"/>
            </a:lvl4pPr>
            <a:lvl5pPr indent="0" lvl="4" rtl="0">
              <a:spcBef>
                <a:spcPts val="0"/>
              </a:spcBef>
              <a:buNone/>
              <a:defRPr sz="1800"/>
            </a:lvl5pPr>
            <a:lvl6pPr indent="0" lvl="5" rtl="0">
              <a:spcBef>
                <a:spcPts val="0"/>
              </a:spcBef>
              <a:buNone/>
              <a:defRPr sz="1800"/>
            </a:lvl6pPr>
            <a:lvl7pPr indent="0" lvl="6" rtl="0">
              <a:spcBef>
                <a:spcPts val="0"/>
              </a:spcBef>
              <a:buNone/>
              <a:defRPr sz="1800"/>
            </a:lvl7pPr>
            <a:lvl8pPr indent="0" lvl="7" rtl="0">
              <a:spcBef>
                <a:spcPts val="0"/>
              </a:spcBef>
              <a:buNone/>
              <a:defRPr sz="1800"/>
            </a:lvl8pPr>
            <a:lvl9pPr indent="0" lvl="8" rtl="0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rIns="121900" tIns="121900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Shape 53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Shape 54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Shape 55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章節標題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 txBox="1"/>
          <p:nvPr>
            <p:ph type="title"/>
          </p:nvPr>
        </p:nvSpPr>
        <p:spPr>
          <a:xfrm>
            <a:off x="831850" y="1709738"/>
            <a:ext cx="10515600" cy="28527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rIns="121900" tIns="121900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i="0" sz="6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buNone/>
              <a:defRPr sz="1800"/>
            </a:lvl2pPr>
            <a:lvl3pPr indent="0" lvl="2" rtl="0">
              <a:spcBef>
                <a:spcPts val="0"/>
              </a:spcBef>
              <a:buNone/>
              <a:defRPr sz="1800"/>
            </a:lvl3pPr>
            <a:lvl4pPr indent="0" lvl="3" rtl="0">
              <a:spcBef>
                <a:spcPts val="0"/>
              </a:spcBef>
              <a:buNone/>
              <a:defRPr sz="1800"/>
            </a:lvl4pPr>
            <a:lvl5pPr indent="0" lvl="4" rtl="0">
              <a:spcBef>
                <a:spcPts val="0"/>
              </a:spcBef>
              <a:buNone/>
              <a:defRPr sz="1800"/>
            </a:lvl5pPr>
            <a:lvl6pPr indent="0" lvl="5" rtl="0">
              <a:spcBef>
                <a:spcPts val="0"/>
              </a:spcBef>
              <a:buNone/>
              <a:defRPr sz="1800"/>
            </a:lvl6pPr>
            <a:lvl7pPr indent="0" lvl="6" rtl="0">
              <a:spcBef>
                <a:spcPts val="0"/>
              </a:spcBef>
              <a:buNone/>
              <a:defRPr sz="1800"/>
            </a:lvl7pPr>
            <a:lvl8pPr indent="0" lvl="7" rtl="0">
              <a:spcBef>
                <a:spcPts val="0"/>
              </a:spcBef>
              <a:buNone/>
              <a:defRPr sz="1800"/>
            </a:lvl8pPr>
            <a:lvl9pPr indent="0" lvl="8" rtl="0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58" name="Shape 58"/>
          <p:cNvSpPr txBox="1"/>
          <p:nvPr>
            <p:ph idx="1" type="body"/>
          </p:nvPr>
        </p:nvSpPr>
        <p:spPr>
          <a:xfrm>
            <a:off x="831850" y="4589462"/>
            <a:ext cx="10515600" cy="15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rIns="121900" tIns="121900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buClr>
                <a:srgbClr val="888888"/>
              </a:buClr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Shape 59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" name="Shape 60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1" name="Shape 61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415600" y="2867800"/>
            <a:ext cx="11360700" cy="1122300"/>
          </a:xfrm>
          <a:prstGeom prst="rect">
            <a:avLst/>
          </a:prstGeom>
        </p:spPr>
        <p:txBody>
          <a:bodyPr anchorCtr="0" anchor="ctr" bIns="121900" lIns="121900" rIns="121900" tIns="121900"/>
          <a:lstStyle>
            <a:lvl1pPr lvl="0" algn="ctr">
              <a:spcBef>
                <a:spcPts val="0"/>
              </a:spcBef>
              <a:buSzPct val="100000"/>
              <a:defRPr sz="4800"/>
            </a:lvl1pPr>
            <a:lvl2pPr lvl="1" algn="ctr">
              <a:spcBef>
                <a:spcPts val="0"/>
              </a:spcBef>
              <a:buSzPct val="100000"/>
              <a:defRPr sz="4800"/>
            </a:lvl2pPr>
            <a:lvl3pPr lvl="2" algn="ctr">
              <a:spcBef>
                <a:spcPts val="0"/>
              </a:spcBef>
              <a:buSzPct val="100000"/>
              <a:defRPr sz="4800"/>
            </a:lvl3pPr>
            <a:lvl4pPr lvl="3" algn="ctr">
              <a:spcBef>
                <a:spcPts val="0"/>
              </a:spcBef>
              <a:buSzPct val="100000"/>
              <a:defRPr sz="4800"/>
            </a:lvl4pPr>
            <a:lvl5pPr lvl="4" algn="ctr">
              <a:spcBef>
                <a:spcPts val="0"/>
              </a:spcBef>
              <a:buSzPct val="100000"/>
              <a:defRPr sz="4800"/>
            </a:lvl5pPr>
            <a:lvl6pPr lvl="5" algn="ctr">
              <a:spcBef>
                <a:spcPts val="0"/>
              </a:spcBef>
              <a:buSzPct val="100000"/>
              <a:defRPr sz="4800"/>
            </a:lvl6pPr>
            <a:lvl7pPr lvl="6" algn="ctr">
              <a:spcBef>
                <a:spcPts val="0"/>
              </a:spcBef>
              <a:buSzPct val="100000"/>
              <a:defRPr sz="4800"/>
            </a:lvl7pPr>
            <a:lvl8pPr lvl="7" algn="ctr">
              <a:spcBef>
                <a:spcPts val="0"/>
              </a:spcBef>
              <a:buSzPct val="100000"/>
              <a:defRPr sz="4800"/>
            </a:lvl8pPr>
            <a:lvl9pPr lvl="8" algn="ctr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rIns="121900" tIns="12190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415600" y="593366"/>
            <a:ext cx="11360700" cy="763500"/>
          </a:xfrm>
          <a:prstGeom prst="rect">
            <a:avLst/>
          </a:prstGeom>
        </p:spPr>
        <p:txBody>
          <a:bodyPr anchorCtr="0" anchor="t" bIns="121900" lIns="121900" rIns="121900" tIns="12190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anchorCtr="0" anchor="t" bIns="121900" lIns="121900" rIns="121900" tIns="12190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rIns="121900" tIns="12190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415600" y="593366"/>
            <a:ext cx="11360700" cy="763500"/>
          </a:xfrm>
          <a:prstGeom prst="rect">
            <a:avLst/>
          </a:prstGeom>
        </p:spPr>
        <p:txBody>
          <a:bodyPr anchorCtr="0" anchor="t" bIns="121900" lIns="121900" rIns="121900" tIns="12190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415600" y="1536633"/>
            <a:ext cx="5333100" cy="4555200"/>
          </a:xfrm>
          <a:prstGeom prst="rect">
            <a:avLst/>
          </a:prstGeom>
        </p:spPr>
        <p:txBody>
          <a:bodyPr anchorCtr="0" anchor="t" bIns="121900" lIns="121900" rIns="121900" tIns="121900"/>
          <a:lstStyle>
            <a:lvl1pPr lvl="0">
              <a:spcBef>
                <a:spcPts val="0"/>
              </a:spcBef>
              <a:buSzPct val="100000"/>
              <a:defRPr sz="1900"/>
            </a:lvl1pPr>
            <a:lvl2pPr lvl="1">
              <a:spcBef>
                <a:spcPts val="0"/>
              </a:spcBef>
              <a:buSzPct val="100000"/>
              <a:defRPr sz="1600"/>
            </a:lvl2pPr>
            <a:lvl3pPr lvl="2">
              <a:spcBef>
                <a:spcPts val="0"/>
              </a:spcBef>
              <a:buSzPct val="100000"/>
              <a:defRPr sz="1600"/>
            </a:lvl3pPr>
            <a:lvl4pPr lvl="3">
              <a:spcBef>
                <a:spcPts val="0"/>
              </a:spcBef>
              <a:buSzPct val="100000"/>
              <a:defRPr sz="1600"/>
            </a:lvl4pPr>
            <a:lvl5pPr lvl="4">
              <a:spcBef>
                <a:spcPts val="0"/>
              </a:spcBef>
              <a:buSzPct val="100000"/>
              <a:defRPr sz="1600"/>
            </a:lvl5pPr>
            <a:lvl6pPr lvl="5">
              <a:spcBef>
                <a:spcPts val="0"/>
              </a:spcBef>
              <a:buSzPct val="100000"/>
              <a:defRPr sz="1600"/>
            </a:lvl6pPr>
            <a:lvl7pPr lvl="6">
              <a:spcBef>
                <a:spcPts val="0"/>
              </a:spcBef>
              <a:buSzPct val="100000"/>
              <a:defRPr sz="1600"/>
            </a:lvl7pPr>
            <a:lvl8pPr lvl="7">
              <a:spcBef>
                <a:spcPts val="0"/>
              </a:spcBef>
              <a:buSzPct val="100000"/>
              <a:defRPr sz="1600"/>
            </a:lvl8pPr>
            <a:lvl9pPr lvl="8">
              <a:spcBef>
                <a:spcPts val="0"/>
              </a:spcBef>
              <a:buSzPct val="100000"/>
              <a:defRPr sz="16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6443200" y="1536633"/>
            <a:ext cx="5333100" cy="4555200"/>
          </a:xfrm>
          <a:prstGeom prst="rect">
            <a:avLst/>
          </a:prstGeom>
        </p:spPr>
        <p:txBody>
          <a:bodyPr anchorCtr="0" anchor="t" bIns="121900" lIns="121900" rIns="121900" tIns="121900"/>
          <a:lstStyle>
            <a:lvl1pPr lvl="0">
              <a:spcBef>
                <a:spcPts val="0"/>
              </a:spcBef>
              <a:buSzPct val="100000"/>
              <a:defRPr sz="1900"/>
            </a:lvl1pPr>
            <a:lvl2pPr lvl="1">
              <a:spcBef>
                <a:spcPts val="0"/>
              </a:spcBef>
              <a:buSzPct val="100000"/>
              <a:defRPr sz="1600"/>
            </a:lvl2pPr>
            <a:lvl3pPr lvl="2">
              <a:spcBef>
                <a:spcPts val="0"/>
              </a:spcBef>
              <a:buSzPct val="100000"/>
              <a:defRPr sz="1600"/>
            </a:lvl3pPr>
            <a:lvl4pPr lvl="3">
              <a:spcBef>
                <a:spcPts val="0"/>
              </a:spcBef>
              <a:buSzPct val="100000"/>
              <a:defRPr sz="1600"/>
            </a:lvl4pPr>
            <a:lvl5pPr lvl="4">
              <a:spcBef>
                <a:spcPts val="0"/>
              </a:spcBef>
              <a:buSzPct val="100000"/>
              <a:defRPr sz="1600"/>
            </a:lvl5pPr>
            <a:lvl6pPr lvl="5">
              <a:spcBef>
                <a:spcPts val="0"/>
              </a:spcBef>
              <a:buSzPct val="100000"/>
              <a:defRPr sz="1600"/>
            </a:lvl6pPr>
            <a:lvl7pPr lvl="6">
              <a:spcBef>
                <a:spcPts val="0"/>
              </a:spcBef>
              <a:buSzPct val="100000"/>
              <a:defRPr sz="1600"/>
            </a:lvl7pPr>
            <a:lvl8pPr lvl="7">
              <a:spcBef>
                <a:spcPts val="0"/>
              </a:spcBef>
              <a:buSzPct val="100000"/>
              <a:defRPr sz="1600"/>
            </a:lvl8pPr>
            <a:lvl9pPr lvl="8">
              <a:spcBef>
                <a:spcPts val="0"/>
              </a:spcBef>
              <a:buSzPct val="100000"/>
              <a:defRPr sz="16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rIns="121900" tIns="12190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415600" y="593366"/>
            <a:ext cx="11360700" cy="763500"/>
          </a:xfrm>
          <a:prstGeom prst="rect">
            <a:avLst/>
          </a:prstGeom>
        </p:spPr>
        <p:txBody>
          <a:bodyPr anchorCtr="0" anchor="t" bIns="121900" lIns="121900" rIns="121900" tIns="12190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rIns="121900" tIns="12190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415600" y="740800"/>
            <a:ext cx="3744000" cy="1007700"/>
          </a:xfrm>
          <a:prstGeom prst="rect">
            <a:avLst/>
          </a:prstGeom>
        </p:spPr>
        <p:txBody>
          <a:bodyPr anchorCtr="0" anchor="b" bIns="121900" lIns="121900" rIns="121900" tIns="121900"/>
          <a:lstStyle>
            <a:lvl1pPr lvl="0">
              <a:spcBef>
                <a:spcPts val="0"/>
              </a:spcBef>
              <a:buSzPct val="100000"/>
              <a:defRPr sz="3200"/>
            </a:lvl1pPr>
            <a:lvl2pPr lvl="1">
              <a:spcBef>
                <a:spcPts val="0"/>
              </a:spcBef>
              <a:buSzPct val="100000"/>
              <a:defRPr sz="3200"/>
            </a:lvl2pPr>
            <a:lvl3pPr lvl="2">
              <a:spcBef>
                <a:spcPts val="0"/>
              </a:spcBef>
              <a:buSzPct val="100000"/>
              <a:defRPr sz="3200"/>
            </a:lvl3pPr>
            <a:lvl4pPr lvl="3">
              <a:spcBef>
                <a:spcPts val="0"/>
              </a:spcBef>
              <a:buSzPct val="100000"/>
              <a:defRPr sz="3200"/>
            </a:lvl4pPr>
            <a:lvl5pPr lvl="4">
              <a:spcBef>
                <a:spcPts val="0"/>
              </a:spcBef>
              <a:buSzPct val="100000"/>
              <a:defRPr sz="3200"/>
            </a:lvl5pPr>
            <a:lvl6pPr lvl="5">
              <a:spcBef>
                <a:spcPts val="0"/>
              </a:spcBef>
              <a:buSzPct val="100000"/>
              <a:defRPr sz="3200"/>
            </a:lvl6pPr>
            <a:lvl7pPr lvl="6">
              <a:spcBef>
                <a:spcPts val="0"/>
              </a:spcBef>
              <a:buSzPct val="100000"/>
              <a:defRPr sz="3200"/>
            </a:lvl7pPr>
            <a:lvl8pPr lvl="7">
              <a:spcBef>
                <a:spcPts val="0"/>
              </a:spcBef>
              <a:buSzPct val="100000"/>
              <a:defRPr sz="3200"/>
            </a:lvl8pPr>
            <a:lvl9pPr lvl="8">
              <a:spcBef>
                <a:spcPts val="0"/>
              </a:spcBef>
              <a:buSzPct val="100000"/>
              <a:defRPr sz="32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415600" y="1852800"/>
            <a:ext cx="3744000" cy="4239300"/>
          </a:xfrm>
          <a:prstGeom prst="rect">
            <a:avLst/>
          </a:prstGeom>
        </p:spPr>
        <p:txBody>
          <a:bodyPr anchorCtr="0" anchor="t" bIns="121900" lIns="121900" rIns="121900" tIns="121900"/>
          <a:lstStyle>
            <a:lvl1pPr lvl="0">
              <a:spcBef>
                <a:spcPts val="0"/>
              </a:spcBef>
              <a:buSzPct val="100000"/>
              <a:defRPr sz="1600"/>
            </a:lvl1pPr>
            <a:lvl2pPr lvl="1">
              <a:spcBef>
                <a:spcPts val="0"/>
              </a:spcBef>
              <a:buSzPct val="100000"/>
              <a:defRPr sz="1600"/>
            </a:lvl2pPr>
            <a:lvl3pPr lvl="2">
              <a:spcBef>
                <a:spcPts val="0"/>
              </a:spcBef>
              <a:buSzPct val="100000"/>
              <a:defRPr sz="1600"/>
            </a:lvl3pPr>
            <a:lvl4pPr lvl="3">
              <a:spcBef>
                <a:spcPts val="0"/>
              </a:spcBef>
              <a:buSzPct val="100000"/>
              <a:defRPr sz="1600"/>
            </a:lvl4pPr>
            <a:lvl5pPr lvl="4">
              <a:spcBef>
                <a:spcPts val="0"/>
              </a:spcBef>
              <a:buSzPct val="100000"/>
              <a:defRPr sz="1600"/>
            </a:lvl5pPr>
            <a:lvl6pPr lvl="5">
              <a:spcBef>
                <a:spcPts val="0"/>
              </a:spcBef>
              <a:buSzPct val="100000"/>
              <a:defRPr sz="1600"/>
            </a:lvl6pPr>
            <a:lvl7pPr lvl="6">
              <a:spcBef>
                <a:spcPts val="0"/>
              </a:spcBef>
              <a:buSzPct val="100000"/>
              <a:defRPr sz="1600"/>
            </a:lvl7pPr>
            <a:lvl8pPr lvl="7">
              <a:spcBef>
                <a:spcPts val="0"/>
              </a:spcBef>
              <a:buSzPct val="100000"/>
              <a:defRPr sz="1600"/>
            </a:lvl8pPr>
            <a:lvl9pPr lvl="8">
              <a:spcBef>
                <a:spcPts val="0"/>
              </a:spcBef>
              <a:buSzPct val="100000"/>
              <a:defRPr sz="16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rIns="121900" tIns="12190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653666" y="600200"/>
            <a:ext cx="8490300" cy="5454300"/>
          </a:xfrm>
          <a:prstGeom prst="rect">
            <a:avLst/>
          </a:prstGeom>
        </p:spPr>
        <p:txBody>
          <a:bodyPr anchorCtr="0" anchor="ctr" bIns="121900" lIns="121900" rIns="121900" tIns="121900"/>
          <a:lstStyle>
            <a:lvl1pPr lvl="0">
              <a:spcBef>
                <a:spcPts val="0"/>
              </a:spcBef>
              <a:buSzPct val="100000"/>
              <a:defRPr sz="6400"/>
            </a:lvl1pPr>
            <a:lvl2pPr lvl="1">
              <a:spcBef>
                <a:spcPts val="0"/>
              </a:spcBef>
              <a:buSzPct val="100000"/>
              <a:defRPr sz="6400"/>
            </a:lvl2pPr>
            <a:lvl3pPr lvl="2">
              <a:spcBef>
                <a:spcPts val="0"/>
              </a:spcBef>
              <a:buSzPct val="100000"/>
              <a:defRPr sz="6400"/>
            </a:lvl3pPr>
            <a:lvl4pPr lvl="3">
              <a:spcBef>
                <a:spcPts val="0"/>
              </a:spcBef>
              <a:buSzPct val="100000"/>
              <a:defRPr sz="6400"/>
            </a:lvl4pPr>
            <a:lvl5pPr lvl="4">
              <a:spcBef>
                <a:spcPts val="0"/>
              </a:spcBef>
              <a:buSzPct val="100000"/>
              <a:defRPr sz="6400"/>
            </a:lvl5pPr>
            <a:lvl6pPr lvl="5">
              <a:spcBef>
                <a:spcPts val="0"/>
              </a:spcBef>
              <a:buSzPct val="100000"/>
              <a:defRPr sz="6400"/>
            </a:lvl6pPr>
            <a:lvl7pPr lvl="6">
              <a:spcBef>
                <a:spcPts val="0"/>
              </a:spcBef>
              <a:buSzPct val="100000"/>
              <a:defRPr sz="6400"/>
            </a:lvl7pPr>
            <a:lvl8pPr lvl="7">
              <a:spcBef>
                <a:spcPts val="0"/>
              </a:spcBef>
              <a:buSzPct val="100000"/>
              <a:defRPr sz="6400"/>
            </a:lvl8pPr>
            <a:lvl9pPr lvl="8">
              <a:spcBef>
                <a:spcPts val="0"/>
              </a:spcBef>
              <a:buSzPct val="100000"/>
              <a:defRPr sz="64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rIns="121900" tIns="12190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6096000" y="-166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900" lIns="121900" rIns="121900" tIns="12190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354000" y="1644233"/>
            <a:ext cx="5393700" cy="1976400"/>
          </a:xfrm>
          <a:prstGeom prst="rect">
            <a:avLst/>
          </a:prstGeom>
        </p:spPr>
        <p:txBody>
          <a:bodyPr anchorCtr="0" anchor="b" bIns="121900" lIns="121900" rIns="121900" tIns="121900"/>
          <a:lstStyle>
            <a:lvl1pPr lvl="0" algn="ctr">
              <a:spcBef>
                <a:spcPts val="0"/>
              </a:spcBef>
              <a:buSzPct val="100000"/>
              <a:defRPr sz="5600"/>
            </a:lvl1pPr>
            <a:lvl2pPr lvl="1" algn="ctr">
              <a:spcBef>
                <a:spcPts val="0"/>
              </a:spcBef>
              <a:buSzPct val="100000"/>
              <a:defRPr sz="5600"/>
            </a:lvl2pPr>
            <a:lvl3pPr lvl="2" algn="ctr">
              <a:spcBef>
                <a:spcPts val="0"/>
              </a:spcBef>
              <a:buSzPct val="100000"/>
              <a:defRPr sz="5600"/>
            </a:lvl3pPr>
            <a:lvl4pPr lvl="3" algn="ctr">
              <a:spcBef>
                <a:spcPts val="0"/>
              </a:spcBef>
              <a:buSzPct val="100000"/>
              <a:defRPr sz="5600"/>
            </a:lvl4pPr>
            <a:lvl5pPr lvl="4" algn="ctr">
              <a:spcBef>
                <a:spcPts val="0"/>
              </a:spcBef>
              <a:buSzPct val="100000"/>
              <a:defRPr sz="5600"/>
            </a:lvl5pPr>
            <a:lvl6pPr lvl="5" algn="ctr">
              <a:spcBef>
                <a:spcPts val="0"/>
              </a:spcBef>
              <a:buSzPct val="100000"/>
              <a:defRPr sz="5600"/>
            </a:lvl6pPr>
            <a:lvl7pPr lvl="6" algn="ctr">
              <a:spcBef>
                <a:spcPts val="0"/>
              </a:spcBef>
              <a:buSzPct val="100000"/>
              <a:defRPr sz="5600"/>
            </a:lvl7pPr>
            <a:lvl8pPr lvl="7" algn="ctr">
              <a:spcBef>
                <a:spcPts val="0"/>
              </a:spcBef>
              <a:buSzPct val="100000"/>
              <a:defRPr sz="5600"/>
            </a:lvl8pPr>
            <a:lvl9pPr lvl="8" algn="ctr">
              <a:spcBef>
                <a:spcPts val="0"/>
              </a:spcBef>
              <a:buSzPct val="100000"/>
              <a:defRPr sz="56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354000" y="3737433"/>
            <a:ext cx="5393700" cy="1646700"/>
          </a:xfrm>
          <a:prstGeom prst="rect">
            <a:avLst/>
          </a:prstGeom>
        </p:spPr>
        <p:txBody>
          <a:bodyPr anchorCtr="0" anchor="t" bIns="121900" lIns="121900" rIns="121900" tIns="12190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6586000" y="965433"/>
            <a:ext cx="5115900" cy="4926900"/>
          </a:xfrm>
          <a:prstGeom prst="rect">
            <a:avLst/>
          </a:prstGeom>
        </p:spPr>
        <p:txBody>
          <a:bodyPr anchorCtr="0" anchor="ctr" bIns="121900" lIns="121900" rIns="121900" tIns="12190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rIns="121900" tIns="12190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415600" y="5640766"/>
            <a:ext cx="7998300" cy="806700"/>
          </a:xfrm>
          <a:prstGeom prst="rect">
            <a:avLst/>
          </a:prstGeom>
        </p:spPr>
        <p:txBody>
          <a:bodyPr anchorCtr="0" anchor="ctr" bIns="121900" lIns="121900" rIns="121900" tIns="12190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rIns="121900" tIns="12190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415600" y="593366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rIns="121900" tIns="121900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37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37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37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37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37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37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37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37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37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rIns="121900" tIns="12190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Clr>
                <a:schemeClr val="dk2"/>
              </a:buClr>
              <a:buSzPct val="100000"/>
              <a:defRPr sz="24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Clr>
                <a:schemeClr val="dk2"/>
              </a:buClr>
              <a:buSzPct val="100000"/>
              <a:defRPr sz="1900"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Clr>
                <a:schemeClr val="dk2"/>
              </a:buClr>
              <a:buSzPct val="100000"/>
              <a:defRPr sz="1900"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Clr>
                <a:schemeClr val="dk2"/>
              </a:buClr>
              <a:buSzPct val="100000"/>
              <a:defRPr sz="1900"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Clr>
                <a:schemeClr val="dk2"/>
              </a:buClr>
              <a:buSzPct val="100000"/>
              <a:defRPr sz="1900"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Clr>
                <a:schemeClr val="dk2"/>
              </a:buClr>
              <a:buSzPct val="100000"/>
              <a:defRPr sz="1900"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Clr>
                <a:schemeClr val="dk2"/>
              </a:buClr>
              <a:buSzPct val="100000"/>
              <a:defRPr sz="1900"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Clr>
                <a:schemeClr val="dk2"/>
              </a:buClr>
              <a:buSzPct val="100000"/>
              <a:defRPr sz="1900"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Clr>
                <a:schemeClr val="dk2"/>
              </a:buClr>
              <a:buSzPct val="100000"/>
              <a:defRPr sz="19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rIns="121900" tIns="12190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-US" sz="1300">
                <a:solidFill>
                  <a:schemeClr val="dk2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0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0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0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png"/><Relationship Id="rId4" Type="http://schemas.openxmlformats.org/officeDocument/2006/relationships/image" Target="../media/image1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0.png"/><Relationship Id="rId4" Type="http://schemas.openxmlformats.org/officeDocument/2006/relationships/image" Target="../media/image17.png"/><Relationship Id="rId9" Type="http://schemas.openxmlformats.org/officeDocument/2006/relationships/image" Target="../media/image24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1.png"/><Relationship Id="rId8" Type="http://schemas.openxmlformats.org/officeDocument/2006/relationships/image" Target="../media/image2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5.png"/><Relationship Id="rId4" Type="http://schemas.openxmlformats.org/officeDocument/2006/relationships/image" Target="../media/image31.png"/><Relationship Id="rId5" Type="http://schemas.openxmlformats.org/officeDocument/2006/relationships/image" Target="../media/image2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2.png"/><Relationship Id="rId6" Type="http://schemas.openxmlformats.org/officeDocument/2006/relationships/image" Target="../media/image30.png"/><Relationship Id="rId7" Type="http://schemas.openxmlformats.org/officeDocument/2006/relationships/image" Target="../media/image34.png"/><Relationship Id="rId8" Type="http://schemas.openxmlformats.org/officeDocument/2006/relationships/image" Target="../media/image3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s://docs.google.com/spreadsheets/d/1X92T32BK4nugwOaiMnOKQSW9NSy6d0IUFp5pSsP7ozg/edit" TargetMode="Externa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04.jpg"/><Relationship Id="rId4" Type="http://schemas.openxmlformats.org/officeDocument/2006/relationships/image" Target="../media/image01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0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08.png"/><Relationship Id="rId4" Type="http://schemas.openxmlformats.org/officeDocument/2006/relationships/image" Target="../media/image06.png"/><Relationship Id="rId5" Type="http://schemas.openxmlformats.org/officeDocument/2006/relationships/image" Target="../media/image0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02.png"/><Relationship Id="rId4" Type="http://schemas.openxmlformats.org/officeDocument/2006/relationships/image" Target="../media/image05.png"/><Relationship Id="rId5" Type="http://schemas.openxmlformats.org/officeDocument/2006/relationships/image" Target="../media/image09.png"/><Relationship Id="rId6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4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/>
          <p:nvPr>
            <p:ph type="ctrTitle"/>
          </p:nvPr>
        </p:nvSpPr>
        <p:spPr>
          <a:xfrm>
            <a:off x="1290900" y="1638785"/>
            <a:ext cx="9144000" cy="238769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15000"/>
              <a:t>JEFA</a:t>
            </a:r>
          </a:p>
        </p:txBody>
      </p:sp>
      <p:sp>
        <p:nvSpPr>
          <p:cNvPr id="67" name="Shape 67"/>
          <p:cNvSpPr txBox="1"/>
          <p:nvPr>
            <p:ph idx="1" type="subTitle"/>
          </p:nvPr>
        </p:nvSpPr>
        <p:spPr>
          <a:xfrm>
            <a:off x="4653075" y="5251850"/>
            <a:ext cx="7151400" cy="12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Zhang Zhexian - 0545080 - zhangzhexian@outlook.com</a:t>
            </a:r>
            <a:br>
              <a:rPr lang="en-US" sz="1800">
                <a:solidFill>
                  <a:schemeClr val="dk1"/>
                </a:solidFill>
              </a:rPr>
            </a:br>
            <a:r>
              <a:rPr lang="en-US" sz="1800">
                <a:solidFill>
                  <a:schemeClr val="dk1"/>
                </a:solidFill>
              </a:rPr>
              <a:t>Fanuel Wahjudi - 0556162 - fanuelwahjudi.edu@gmail.com</a:t>
            </a:r>
            <a:br>
              <a:rPr lang="en-US" sz="1800">
                <a:solidFill>
                  <a:schemeClr val="dk1"/>
                </a:solidFill>
              </a:rPr>
            </a:br>
            <a:r>
              <a:rPr lang="en-US" sz="1800">
                <a:solidFill>
                  <a:schemeClr val="dk1"/>
                </a:solidFill>
              </a:rPr>
              <a:t>Setiawan Wibowo P. - 0556165 - setiawantong.cs05g@nctu.edu.tw</a:t>
            </a:r>
          </a:p>
          <a:p>
            <a:pPr indent="0" lvl="0" mar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Course Project for 3D Game Programming, NCTU, 2017/01</a:t>
            </a:r>
          </a:p>
        </p:txBody>
      </p:sp>
      <p:pic>
        <p:nvPicPr>
          <p:cNvPr descr="C:\Users\Lab707\Desktop\NCTU logo_y.png" id="68" name="Shape 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7162" y="5833639"/>
            <a:ext cx="2781900" cy="56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 txBox="1"/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Controls</a:t>
            </a:r>
          </a:p>
        </p:txBody>
      </p:sp>
      <p:pic>
        <p:nvPicPr>
          <p:cNvPr id="129" name="Shape 1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4812" y="1556650"/>
            <a:ext cx="8882373" cy="5037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/>
              <a:t>GUI (legend)</a:t>
            </a:r>
          </a:p>
        </p:txBody>
      </p:sp>
      <p:pic>
        <p:nvPicPr>
          <p:cNvPr id="135" name="Shape 1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4887" y="1804505"/>
            <a:ext cx="8542224" cy="4818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 txBox="1"/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Game maps </a:t>
            </a:r>
            <a:r>
              <a:rPr lang="en-US"/>
              <a:t>(Land)</a:t>
            </a:r>
          </a:p>
        </p:txBody>
      </p:sp>
      <p:pic>
        <p:nvPicPr>
          <p:cNvPr id="141" name="Shape 1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4887" y="1804505"/>
            <a:ext cx="8542224" cy="4818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Game maps </a:t>
            </a:r>
            <a:r>
              <a:rPr lang="en-US"/>
              <a:t>(Sea)</a:t>
            </a:r>
          </a:p>
        </p:txBody>
      </p:sp>
      <p:pic>
        <p:nvPicPr>
          <p:cNvPr id="147" name="Shape 1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6349" y="1758350"/>
            <a:ext cx="8487200" cy="478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Game maps </a:t>
            </a:r>
            <a:r>
              <a:rPr lang="en-US"/>
              <a:t>(Sky)</a:t>
            </a:r>
          </a:p>
        </p:txBody>
      </p:sp>
      <p:pic>
        <p:nvPicPr>
          <p:cNvPr id="153" name="Shape 1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4900" y="1804500"/>
            <a:ext cx="8439600" cy="476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 txBox="1"/>
          <p:nvPr>
            <p:ph type="title"/>
          </p:nvPr>
        </p:nvSpPr>
        <p:spPr>
          <a:xfrm>
            <a:off x="838200" y="36500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System architecture (Objects Hierarchy</a:t>
            </a:r>
            <a:r>
              <a:rPr lang="en-US"/>
              <a:t>)</a:t>
            </a:r>
          </a:p>
        </p:txBody>
      </p:sp>
      <p:pic>
        <p:nvPicPr>
          <p:cNvPr id="159" name="Shape 1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5825" y="1690700"/>
            <a:ext cx="7412675" cy="489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System architecture (Controller Hierarchy)</a:t>
            </a:r>
          </a:p>
        </p:txBody>
      </p:sp>
      <p:pic>
        <p:nvPicPr>
          <p:cNvPr id="165" name="Shape 1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2950" y="4047799"/>
            <a:ext cx="9321750" cy="2490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Shape 1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9775" y="1530375"/>
            <a:ext cx="4538575" cy="2436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 txBox="1"/>
          <p:nvPr>
            <p:ph type="title"/>
          </p:nvPr>
        </p:nvSpPr>
        <p:spPr>
          <a:xfrm>
            <a:off x="831850" y="1709738"/>
            <a:ext cx="10515600" cy="2852700"/>
          </a:xfrm>
          <a:prstGeom prst="rect">
            <a:avLst/>
          </a:prstGeom>
        </p:spPr>
        <p:txBody>
          <a:bodyPr anchorCtr="0" anchor="b" bIns="121900" lIns="121900" rIns="121900" tIns="12190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Game Technology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 txBox="1"/>
          <p:nvPr>
            <p:ph idx="1" type="body"/>
          </p:nvPr>
        </p:nvSpPr>
        <p:spPr>
          <a:xfrm>
            <a:off x="838200" y="1825625"/>
            <a:ext cx="2780700" cy="229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/>
              <a:t>Recursive Division</a:t>
            </a: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Technique</a:t>
            </a:r>
          </a:p>
        </p:txBody>
      </p:sp>
      <p:pic>
        <p:nvPicPr>
          <p:cNvPr id="177" name="Shape 1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2712" y="1959687"/>
            <a:ext cx="1285875" cy="128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Shape 1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41012" y="1959687"/>
            <a:ext cx="1285875" cy="128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Shape 17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33312" y="1959687"/>
            <a:ext cx="1285875" cy="128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Shape 18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176087" y="1959687"/>
            <a:ext cx="1285875" cy="128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Shape 18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616640" y="3745437"/>
            <a:ext cx="1285875" cy="128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Shape 18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449848" y="3745437"/>
            <a:ext cx="1285875" cy="128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Shape 18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273570" y="3745437"/>
            <a:ext cx="1285875" cy="1285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Shape 184"/>
          <p:cNvSpPr txBox="1"/>
          <p:nvPr>
            <p:ph idx="1" type="body"/>
          </p:nvPr>
        </p:nvSpPr>
        <p:spPr>
          <a:xfrm>
            <a:off x="4430825" y="3245575"/>
            <a:ext cx="7305000" cy="44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/>
              <a:t>1				2				3				4 </a:t>
            </a:r>
          </a:p>
        </p:txBody>
      </p:sp>
      <p:sp>
        <p:nvSpPr>
          <p:cNvPr id="185" name="Shape 185"/>
          <p:cNvSpPr txBox="1"/>
          <p:nvPr>
            <p:ph idx="1" type="body"/>
          </p:nvPr>
        </p:nvSpPr>
        <p:spPr>
          <a:xfrm>
            <a:off x="4430825" y="5081800"/>
            <a:ext cx="7305000" cy="44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/>
              <a:t>5				6				7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/>
              <a:t>Colliding System</a:t>
            </a:r>
          </a:p>
        </p:txBody>
      </p:sp>
      <p:sp>
        <p:nvSpPr>
          <p:cNvPr id="191" name="Shape 191"/>
          <p:cNvSpPr txBox="1"/>
          <p:nvPr>
            <p:ph idx="1" type="body"/>
          </p:nvPr>
        </p:nvSpPr>
        <p:spPr>
          <a:xfrm>
            <a:off x="838212" y="1938350"/>
            <a:ext cx="3920700" cy="5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/>
              <a:t>Bounding Box Technique</a:t>
            </a: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2" name="Shape 1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71700" y="2873875"/>
            <a:ext cx="2273524" cy="2273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Shape 1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35250" y="2873875"/>
            <a:ext cx="2273524" cy="2273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Shape 19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08678" y="2821100"/>
            <a:ext cx="5085687" cy="2326299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Shape 195"/>
          <p:cNvSpPr txBox="1"/>
          <p:nvPr/>
        </p:nvSpPr>
        <p:spPr>
          <a:xfrm>
            <a:off x="6671700" y="1916150"/>
            <a:ext cx="3838800" cy="5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44000"/>
              <a:buFont typeface="Arial"/>
              <a:buNone/>
            </a:pPr>
            <a:r>
              <a:rPr lang="en-US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Same-Coordinate Technique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apture.PNG" id="73" name="Shape 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8600" y="152400"/>
            <a:ext cx="8860166" cy="65531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/>
              <a:t>Particle System</a:t>
            </a:r>
          </a:p>
        </p:txBody>
      </p:sp>
      <p:pic>
        <p:nvPicPr>
          <p:cNvPr id="201" name="Shape 201"/>
          <p:cNvPicPr preferRelativeResize="0"/>
          <p:nvPr/>
        </p:nvPicPr>
        <p:blipFill rotWithShape="1">
          <a:blip r:embed="rId3">
            <a:alphaModFix/>
          </a:blip>
          <a:srcRect b="16269" l="0" r="0" t="21226"/>
          <a:stretch/>
        </p:blipFill>
        <p:spPr>
          <a:xfrm>
            <a:off x="838200" y="1690830"/>
            <a:ext cx="2483700" cy="21440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Shape 2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54150" y="1715487"/>
            <a:ext cx="2483699" cy="21556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Shape 20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870100" y="1715498"/>
            <a:ext cx="2483700" cy="22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Shape 204"/>
          <p:cNvPicPr preferRelativeResize="0"/>
          <p:nvPr/>
        </p:nvPicPr>
        <p:blipFill rotWithShape="1">
          <a:blip r:embed="rId6">
            <a:alphaModFix/>
          </a:blip>
          <a:srcRect b="0" l="0" r="0" t="38340"/>
          <a:stretch/>
        </p:blipFill>
        <p:spPr>
          <a:xfrm>
            <a:off x="4854150" y="4356462"/>
            <a:ext cx="2483700" cy="2091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Shape 205"/>
          <p:cNvPicPr preferRelativeResize="0"/>
          <p:nvPr/>
        </p:nvPicPr>
        <p:blipFill rotWithShape="1">
          <a:blip r:embed="rId7">
            <a:alphaModFix/>
          </a:blip>
          <a:srcRect b="17812" l="0" r="0" t="34988"/>
          <a:stretch/>
        </p:blipFill>
        <p:spPr>
          <a:xfrm>
            <a:off x="838200" y="4330225"/>
            <a:ext cx="2483700" cy="214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Shape 206"/>
          <p:cNvPicPr preferRelativeResize="0"/>
          <p:nvPr/>
        </p:nvPicPr>
        <p:blipFill rotWithShape="1">
          <a:blip r:embed="rId8">
            <a:alphaModFix/>
          </a:blip>
          <a:srcRect b="0" l="0" r="3827" t="6664"/>
          <a:stretch/>
        </p:blipFill>
        <p:spPr>
          <a:xfrm>
            <a:off x="8870098" y="4423425"/>
            <a:ext cx="2483700" cy="20916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/>
              <a:t>Creating Mesh (Pixologic Sculptris)</a:t>
            </a:r>
          </a:p>
        </p:txBody>
      </p:sp>
      <p:pic>
        <p:nvPicPr>
          <p:cNvPr descr="Coral.PNG" id="212" name="Shape 2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5312" y="1536250"/>
            <a:ext cx="8181374" cy="5205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 txBox="1"/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/>
              <a:t>Creating SFX (Acoustica Mixcraft)</a:t>
            </a:r>
          </a:p>
        </p:txBody>
      </p:sp>
      <p:pic>
        <p:nvPicPr>
          <p:cNvPr id="218" name="Shape 2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8750" y="1690700"/>
            <a:ext cx="8901648" cy="4826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/>
              <a:t>Creating SFX (Adobe Audition)</a:t>
            </a:r>
          </a:p>
        </p:txBody>
      </p:sp>
      <p:pic>
        <p:nvPicPr>
          <p:cNvPr id="224" name="Shape 2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8875" y="1690825"/>
            <a:ext cx="8848099" cy="4797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 txBox="1"/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Sound clips</a:t>
            </a:r>
          </a:p>
        </p:txBody>
      </p:sp>
      <p:sp>
        <p:nvSpPr>
          <p:cNvPr id="230" name="Shape 230"/>
          <p:cNvSpPr txBox="1"/>
          <p:nvPr>
            <p:ph idx="1" type="body"/>
          </p:nvPr>
        </p:nvSpPr>
        <p:spPr>
          <a:xfrm>
            <a:off x="838200" y="1825625"/>
            <a:ext cx="10515599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/>
              <a:t>Background Music:</a:t>
            </a:r>
          </a:p>
          <a:p>
            <a: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US" sz="1800"/>
              <a:t>Main Menu</a:t>
            </a:r>
          </a:p>
          <a:p>
            <a: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US" sz="1800"/>
              <a:t>Land Level</a:t>
            </a:r>
          </a:p>
          <a:p>
            <a: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US" sz="1800"/>
              <a:t>Water Level</a:t>
            </a:r>
          </a:p>
          <a:p>
            <a: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US" sz="1800"/>
              <a:t>Sky Level</a:t>
            </a:r>
          </a:p>
          <a:p>
            <a:pPr indent="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/>
              <a:t>Sound Effects:</a:t>
            </a:r>
          </a:p>
          <a:p>
            <a: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US" sz="1800"/>
              <a:t>Button Click</a:t>
            </a:r>
          </a:p>
          <a:p>
            <a: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US" sz="1800"/>
              <a:t>Finish</a:t>
            </a:r>
          </a:p>
          <a:p>
            <a: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US" sz="1800"/>
              <a:t>Hit by monster</a:t>
            </a:r>
          </a:p>
          <a:p>
            <a: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US" sz="1800"/>
              <a:t>Foot Step Land</a:t>
            </a:r>
          </a:p>
          <a:p>
            <a: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US" sz="1800"/>
              <a:t>Foot Step Water</a:t>
            </a:r>
          </a:p>
          <a:p>
            <a: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US" sz="1800"/>
              <a:t>Foot Step Sky</a:t>
            </a:r>
          </a:p>
          <a:p>
            <a: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US" sz="1800"/>
              <a:t>Teleport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 txBox="1"/>
          <p:nvPr>
            <p:ph type="title"/>
          </p:nvPr>
        </p:nvSpPr>
        <p:spPr>
          <a:xfrm>
            <a:off x="838200" y="365125"/>
            <a:ext cx="2901600" cy="322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/>
              <a:t>AI </a:t>
            </a: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/>
              <a:t>f</a:t>
            </a:r>
            <a:r>
              <a:rPr b="0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inite </a:t>
            </a: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state </a:t>
            </a: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machine </a:t>
            </a:r>
          </a:p>
        </p:txBody>
      </p:sp>
      <p:pic>
        <p:nvPicPr>
          <p:cNvPr id="236" name="Shape 2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5347" y="5"/>
            <a:ext cx="8787252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 txBox="1"/>
          <p:nvPr>
            <p:ph type="title"/>
          </p:nvPr>
        </p:nvSpPr>
        <p:spPr>
          <a:xfrm>
            <a:off x="838200" y="365125"/>
            <a:ext cx="2746200" cy="301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/>
              <a:t>Character </a:t>
            </a: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/>
              <a:t>f</a:t>
            </a:r>
            <a:r>
              <a:rPr b="0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inite </a:t>
            </a: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state </a:t>
            </a: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machin</a:t>
            </a:r>
            <a:r>
              <a:rPr lang="en-US"/>
              <a:t>e</a:t>
            </a:r>
          </a:p>
        </p:txBody>
      </p:sp>
      <p:pic>
        <p:nvPicPr>
          <p:cNvPr id="242" name="Shape 2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1766" y="0"/>
            <a:ext cx="7234833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 txBox="1"/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Schedule </a:t>
            </a:r>
            <a:r>
              <a:rPr lang="en-US"/>
              <a:t>&amp; Contributions</a:t>
            </a:r>
          </a:p>
        </p:txBody>
      </p:sp>
      <p:sp>
        <p:nvSpPr>
          <p:cNvPr id="248" name="Shape 248"/>
          <p:cNvSpPr txBox="1"/>
          <p:nvPr>
            <p:ph idx="1" type="body"/>
          </p:nvPr>
        </p:nvSpPr>
        <p:spPr>
          <a:xfrm>
            <a:off x="838200" y="1825625"/>
            <a:ext cx="10515599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None/>
            </a:pPr>
            <a:r>
              <a:rPr lang="en-US"/>
              <a:t>Go to todo list: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https://docs.google.com/spreadsheets/d/1X92T32BK4nugwOaiMnOKQSW9NSy6d0IUFp5pSsP7ozg/edit</a:t>
            </a: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 txBox="1"/>
          <p:nvPr>
            <p:ph type="title"/>
          </p:nvPr>
        </p:nvSpPr>
        <p:spPr>
          <a:xfrm>
            <a:off x="831850" y="1709738"/>
            <a:ext cx="10515600" cy="2852700"/>
          </a:xfrm>
          <a:prstGeom prst="rect">
            <a:avLst/>
          </a:prstGeom>
        </p:spPr>
        <p:txBody>
          <a:bodyPr anchorCtr="0" anchor="b" bIns="121900" lIns="121900" rIns="121900" tIns="12190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Demo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 txBox="1"/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Conclusion</a:t>
            </a:r>
          </a:p>
        </p:txBody>
      </p:sp>
      <p:sp>
        <p:nvSpPr>
          <p:cNvPr id="259" name="Shape 259"/>
          <p:cNvSpPr txBox="1"/>
          <p:nvPr>
            <p:ph idx="1" type="body"/>
          </p:nvPr>
        </p:nvSpPr>
        <p:spPr>
          <a:xfrm>
            <a:off x="838200" y="1825625"/>
            <a:ext cx="10515599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17780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/>
          </a:p>
          <a:p>
            <a:pPr indent="-17780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116666"/>
              <a:buFont typeface="Arial"/>
              <a:buNone/>
            </a:pPr>
            <a:r>
              <a:rPr lang="en-US"/>
              <a:t>We learnt the</a:t>
            </a:r>
            <a:r>
              <a:rPr lang="en-US"/>
              <a:t> processes in developing this game:</a:t>
            </a:r>
          </a:p>
          <a:p>
            <a:pPr indent="-381000" lvl="0" marL="914400" marR="0" rtl="0" algn="l">
              <a:lnSpc>
                <a:spcPct val="90000"/>
              </a:lnSpc>
              <a:spcBef>
                <a:spcPts val="0"/>
              </a:spcBef>
              <a:buSzPct val="100000"/>
            </a:pPr>
            <a:r>
              <a:rPr lang="en-US" sz="2400"/>
              <a:t>Game elements, apply math &amp; phy, C# scripting, UI meshes, sound effects, and sprite creation.</a:t>
            </a:r>
          </a:p>
          <a:p>
            <a:pPr indent="-228600" lvl="0" marL="914400" marR="0" rtl="0" algn="l">
              <a:lnSpc>
                <a:spcPct val="90000"/>
              </a:lnSpc>
              <a:spcBef>
                <a:spcPts val="0"/>
              </a:spcBef>
            </a:pPr>
            <a:r>
              <a:rPr lang="en-US" sz="2400"/>
              <a:t>Software development process, teamwork, task management, presentation, and report.</a:t>
            </a: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None/>
            </a:pPr>
            <a:r>
              <a:rPr lang="en-US"/>
              <a:t>The game programming is very fun. You create your own world!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/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Introduction</a:t>
            </a:r>
          </a:p>
        </p:txBody>
      </p:sp>
      <p:sp>
        <p:nvSpPr>
          <p:cNvPr id="79" name="Shape 79"/>
          <p:cNvSpPr txBox="1"/>
          <p:nvPr>
            <p:ph idx="1" type="body"/>
          </p:nvPr>
        </p:nvSpPr>
        <p:spPr>
          <a:xfrm>
            <a:off x="838200" y="1825625"/>
            <a:ext cx="10515599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Jefa is the first game released by our team that designed and produced with </a:t>
            </a:r>
            <a:r>
              <a:rPr b="1" lang="en-US" sz="2400">
                <a:latin typeface="Arial"/>
                <a:ea typeface="Arial"/>
                <a:cs typeface="Arial"/>
                <a:sym typeface="Arial"/>
              </a:rPr>
              <a:t>unity3D</a:t>
            </a:r>
            <a:r>
              <a:rPr lang="en-US" sz="2400">
                <a:latin typeface="Arial"/>
                <a:ea typeface="Arial"/>
                <a:cs typeface="Arial"/>
                <a:sym typeface="Arial"/>
              </a:rPr>
              <a:t>. This game redefines </a:t>
            </a:r>
            <a:r>
              <a:rPr b="1" lang="en-US" sz="2400">
                <a:latin typeface="Arial"/>
                <a:ea typeface="Arial"/>
                <a:cs typeface="Arial"/>
                <a:sym typeface="Arial"/>
              </a:rPr>
              <a:t>traditional maze game</a:t>
            </a:r>
            <a:r>
              <a:rPr lang="en-US" sz="2400">
                <a:latin typeface="Arial"/>
                <a:ea typeface="Arial"/>
                <a:cs typeface="Arial"/>
                <a:sym typeface="Arial"/>
              </a:rPr>
              <a:t> in a </a:t>
            </a:r>
            <a:r>
              <a:rPr b="1" lang="en-US" sz="2400">
                <a:latin typeface="Arial"/>
                <a:ea typeface="Arial"/>
                <a:cs typeface="Arial"/>
                <a:sym typeface="Arial"/>
              </a:rPr>
              <a:t>3D cube world </a:t>
            </a:r>
            <a:r>
              <a:rPr lang="en-US" sz="2400">
                <a:latin typeface="Arial"/>
                <a:ea typeface="Arial"/>
                <a:cs typeface="Arial"/>
                <a:sym typeface="Arial"/>
              </a:rPr>
              <a:t>which makes it engaging yet challenging. 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Main features of Jefa include 3D cube maze </a:t>
            </a:r>
            <a:r>
              <a:rPr b="1" lang="en-US" sz="2400">
                <a:latin typeface="Arial"/>
                <a:ea typeface="Arial"/>
                <a:cs typeface="Arial"/>
                <a:sym typeface="Arial"/>
              </a:rPr>
              <a:t>minimap</a:t>
            </a:r>
            <a:r>
              <a:rPr lang="en-US" sz="2400">
                <a:latin typeface="Arial"/>
                <a:ea typeface="Arial"/>
                <a:cs typeface="Arial"/>
                <a:sym typeface="Arial"/>
              </a:rPr>
              <a:t>, multiple game</a:t>
            </a:r>
            <a:r>
              <a:rPr b="1" lang="en-US" sz="2400">
                <a:latin typeface="Arial"/>
                <a:ea typeface="Arial"/>
                <a:cs typeface="Arial"/>
                <a:sym typeface="Arial"/>
              </a:rPr>
              <a:t> levels</a:t>
            </a:r>
            <a:r>
              <a:rPr lang="en-US" sz="2400">
                <a:latin typeface="Arial"/>
                <a:ea typeface="Arial"/>
                <a:cs typeface="Arial"/>
                <a:sym typeface="Arial"/>
              </a:rPr>
              <a:t> and scenes, intuitive character </a:t>
            </a:r>
            <a:r>
              <a:rPr b="1" lang="en-US" sz="2400">
                <a:latin typeface="Arial"/>
                <a:ea typeface="Arial"/>
                <a:cs typeface="Arial"/>
                <a:sym typeface="Arial"/>
              </a:rPr>
              <a:t>movement control</a:t>
            </a:r>
            <a:r>
              <a:rPr lang="en-US" sz="2400">
                <a:latin typeface="Arial"/>
                <a:ea typeface="Arial"/>
                <a:cs typeface="Arial"/>
                <a:sym typeface="Arial"/>
              </a:rPr>
              <a:t>, as well as self-developed </a:t>
            </a:r>
            <a:r>
              <a:rPr b="1" lang="en-US" sz="2400">
                <a:latin typeface="Arial"/>
                <a:ea typeface="Arial"/>
                <a:cs typeface="Arial"/>
                <a:sym typeface="Arial"/>
              </a:rPr>
              <a:t>3D models, sound effects and particle effects</a:t>
            </a:r>
            <a:r>
              <a:rPr lang="en-US" sz="2400"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/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Game story</a:t>
            </a:r>
          </a:p>
        </p:txBody>
      </p:sp>
      <p:pic>
        <p:nvPicPr>
          <p:cNvPr id="85" name="Shape 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2100" y="1690700"/>
            <a:ext cx="3933975" cy="4800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Shape 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16077" y="1690699"/>
            <a:ext cx="3459747" cy="4800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/>
          <p:nvPr>
            <p:ph type="title"/>
          </p:nvPr>
        </p:nvSpPr>
        <p:spPr>
          <a:xfrm>
            <a:off x="831850" y="1709738"/>
            <a:ext cx="10515600" cy="2852700"/>
          </a:xfrm>
          <a:prstGeom prst="rect">
            <a:avLst/>
          </a:prstGeom>
        </p:spPr>
        <p:txBody>
          <a:bodyPr anchorCtr="0" anchor="b" bIns="121900" lIns="121900" rIns="121900" tIns="12190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Game Play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121900" lIns="121900" rIns="121900" tIns="12190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Game Flow</a:t>
            </a:r>
          </a:p>
        </p:txBody>
      </p:sp>
      <p:pic>
        <p:nvPicPr>
          <p:cNvPr id="97" name="Shape 97"/>
          <p:cNvPicPr preferRelativeResize="0"/>
          <p:nvPr/>
        </p:nvPicPr>
        <p:blipFill rotWithShape="1">
          <a:blip r:embed="rId3">
            <a:alphaModFix/>
          </a:blip>
          <a:srcRect b="0" l="0" r="0" t="5195"/>
          <a:stretch/>
        </p:blipFill>
        <p:spPr>
          <a:xfrm>
            <a:off x="3136350" y="1366349"/>
            <a:ext cx="5919299" cy="5356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/>
          <p:nvPr>
            <p:ph type="title"/>
          </p:nvPr>
        </p:nvSpPr>
        <p:spPr>
          <a:xfrm>
            <a:off x="838200" y="16257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Game goal</a:t>
            </a:r>
          </a:p>
        </p:txBody>
      </p:sp>
      <p:pic>
        <p:nvPicPr>
          <p:cNvPr id="103" name="Shape 103"/>
          <p:cNvPicPr preferRelativeResize="0"/>
          <p:nvPr/>
        </p:nvPicPr>
        <p:blipFill rotWithShape="1">
          <a:blip r:embed="rId3">
            <a:alphaModFix/>
          </a:blip>
          <a:srcRect b="9600" l="0" r="0" t="0"/>
          <a:stretch/>
        </p:blipFill>
        <p:spPr>
          <a:xfrm>
            <a:off x="838200" y="1626575"/>
            <a:ext cx="8550024" cy="4359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Shape 104"/>
          <p:cNvPicPr preferRelativeResize="0"/>
          <p:nvPr/>
        </p:nvPicPr>
        <p:blipFill rotWithShape="1">
          <a:blip r:embed="rId4">
            <a:alphaModFix/>
          </a:blip>
          <a:srcRect b="7398" l="22274" r="27557" t="11393"/>
          <a:stretch/>
        </p:blipFill>
        <p:spPr>
          <a:xfrm>
            <a:off x="9388225" y="3853799"/>
            <a:ext cx="2261099" cy="2132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Shape 105"/>
          <p:cNvPicPr preferRelativeResize="0"/>
          <p:nvPr/>
        </p:nvPicPr>
        <p:blipFill rotWithShape="1">
          <a:blip r:embed="rId5">
            <a:alphaModFix/>
          </a:blip>
          <a:srcRect b="8546" l="26441" r="22758" t="9114"/>
          <a:stretch/>
        </p:blipFill>
        <p:spPr>
          <a:xfrm>
            <a:off x="9388225" y="1626575"/>
            <a:ext cx="2261100" cy="2227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121900" lIns="121900" rIns="121900" tIns="12190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Navigation</a:t>
            </a:r>
          </a:p>
        </p:txBody>
      </p:sp>
      <p:pic>
        <p:nvPicPr>
          <p:cNvPr id="111" name="Shape 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1550" y="2092800"/>
            <a:ext cx="2408038" cy="36504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Shape 1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86002" y="2124812"/>
            <a:ext cx="2420847" cy="36632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Shape 1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868914" y="2105600"/>
            <a:ext cx="2484890" cy="37017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Shape 1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51575" y="2092800"/>
            <a:ext cx="2408050" cy="36881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121900" lIns="121900" rIns="121900" tIns="12190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Characters &amp; Objects</a:t>
            </a:r>
          </a:p>
        </p:txBody>
      </p:sp>
      <p:pic>
        <p:nvPicPr>
          <p:cNvPr id="120" name="Shape 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0400" y="2431625"/>
            <a:ext cx="2867025" cy="263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Shape 1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17150" y="2436375"/>
            <a:ext cx="1847850" cy="262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Shape 1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08350" y="1086003"/>
            <a:ext cx="3658957" cy="339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Shape 1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08350" y="4692050"/>
            <a:ext cx="3714750" cy="175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